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dfbf7f034d_0_20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dfbf7f034d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1eb69a8416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1eb69a841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1eb69a8416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1eb69a841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20b6466cf7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20b6466cf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1eb69a8416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1eb69a841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1eb69a8416_0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1eb69a841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7e76b7913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7e76b791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0f46e4dd7_0_1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0f46e4dd7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1d98b84c7c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1d98b84c7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1d98b84c7c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1d98b84c7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d70ebac61c_0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d70ebac61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d70ebac61c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d70ebac61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1d98b84c7c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1d98b84c7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6f90357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c6f90357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5" showMasterSp="0">
  <p:cSld name="OBJECT_25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12" type="sldNum"/>
          </p:nvPr>
        </p:nvSpPr>
        <p:spPr>
          <a:xfrm>
            <a:off x="658368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/>
          <p:nvPr>
            <p:ph type="ctrTitle"/>
          </p:nvPr>
        </p:nvSpPr>
        <p:spPr>
          <a:xfrm>
            <a:off x="3525775" y="857550"/>
            <a:ext cx="5017500" cy="26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33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33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33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33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88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11"/>
              <a:t>Algoritmos Gulosos e de Força Bruta</a:t>
            </a:r>
            <a:br>
              <a:rPr lang="pt-BR" sz="2988"/>
            </a:br>
            <a:endParaRPr sz="2988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88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1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11"/>
              <a:t>Algoritmos e Complexidade Computacional</a:t>
            </a:r>
            <a:endParaRPr sz="221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  <p:sp>
        <p:nvSpPr>
          <p:cNvPr id="139" name="Google Shape;139;p14"/>
          <p:cNvSpPr txBox="1"/>
          <p:nvPr>
            <p:ph idx="1" type="subTitle"/>
          </p:nvPr>
        </p:nvSpPr>
        <p:spPr>
          <a:xfrm>
            <a:off x="4913400" y="40011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Prof. Bruno Honorato</a:t>
            </a:r>
            <a:endParaRPr/>
          </a:p>
        </p:txBody>
      </p:sp>
      <p:pic>
        <p:nvPicPr>
          <p:cNvPr id="140" name="Google Shape;14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800" y="0"/>
            <a:ext cx="2857500" cy="2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3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PCV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98" name="Google Shape;198;p23"/>
          <p:cNvSpPr txBox="1"/>
          <p:nvPr/>
        </p:nvSpPr>
        <p:spPr>
          <a:xfrm>
            <a:off x="1128850" y="1166750"/>
            <a:ext cx="7821300" cy="3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Dado um conjunto de cidades e a distância entre cada par de cidades, o Problema do Caixeiro Viajante (TSP) busca determinar o caminho mais curto que visita todas as cidades exatamente uma vez e retorna à cidade de origem.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7625" y="2349277"/>
            <a:ext cx="6086475" cy="25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688" y="2333625"/>
            <a:ext cx="2714625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PCV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06" name="Google Shape;206;p24"/>
          <p:cNvSpPr txBox="1"/>
          <p:nvPr/>
        </p:nvSpPr>
        <p:spPr>
          <a:xfrm>
            <a:off x="1128850" y="938150"/>
            <a:ext cx="7829700" cy="3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Solução Gulosa:</a:t>
            </a:r>
            <a:b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pt-BR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 algoritmo guloso para o TSP faz escolhas locais ótimas, ou seja, em cada cidade, escolhe-se a cidade mais próxima ainda não visitada, sem considerar as consequências futuras. Esse algoritmo não garante a solução ótima, mas pode ser mais rápido que os métodos exatos.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7" name="Google Shape;2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9788" y="2219325"/>
            <a:ext cx="6753225" cy="283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PCV Resolvido por Força Bruta 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13" name="Google Shape;213;p25"/>
          <p:cNvSpPr txBox="1"/>
          <p:nvPr/>
        </p:nvSpPr>
        <p:spPr>
          <a:xfrm>
            <a:off x="1128850" y="1547750"/>
            <a:ext cx="39348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abordagem de força bruta para o PCV podem ser simples, como veremos no próximo slide, ou mais sofisticadas, como o Branch and Bound. 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força bruta garante a solução ótima, mas a complexidade é 𝑂 ( 𝑛 ! ) , o que torna a solução inviável para grandes números de cidades.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4" name="Google Shape;2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4775" y="1166750"/>
            <a:ext cx="3508100" cy="35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PCV Resolvido por Força Bruta 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525" y="1383950"/>
            <a:ext cx="3030608" cy="3508099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1128850" y="938150"/>
            <a:ext cx="78297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Algoritmo de Força Bruta para o PCV</a:t>
            </a:r>
            <a:r>
              <a:rPr b="1"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b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9200" y="1496100"/>
            <a:ext cx="4322030" cy="324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Problemas Clássicos e Seus Algoritmos Gulosos e de Força Bruta Clássicos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Problemas de otimização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33" name="Google Shape;233;p28"/>
          <p:cNvSpPr txBox="1"/>
          <p:nvPr/>
        </p:nvSpPr>
        <p:spPr>
          <a:xfrm>
            <a:off x="1128850" y="1166750"/>
            <a:ext cx="7548900" cy="3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Eis alguns problemas computacionais clássicos e de fácil compreensão que podem ser utilizados para entender sobre Algoritmos Gulosos e de Força Bruta: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4" name="Google Shape;2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325" y="2095500"/>
            <a:ext cx="6991350" cy="26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1150" y="0"/>
            <a:ext cx="44428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701149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Sumário</a:t>
            </a:r>
            <a:endParaRPr sz="2800"/>
          </a:p>
        </p:txBody>
      </p:sp>
      <p:sp>
        <p:nvSpPr>
          <p:cNvPr id="146" name="Google Shape;146;p15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 txBox="1"/>
          <p:nvPr>
            <p:ph idx="2" type="body"/>
          </p:nvPr>
        </p:nvSpPr>
        <p:spPr>
          <a:xfrm>
            <a:off x="4648200" y="1436950"/>
            <a:ext cx="4202700" cy="3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Introdução</a:t>
            </a:r>
            <a:r>
              <a:rPr lang="pt-BR" sz="1600"/>
              <a:t>;</a:t>
            </a:r>
            <a:br>
              <a:rPr lang="pt-BR" sz="1600"/>
            </a:br>
            <a:br>
              <a:rPr lang="pt-B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Problemas do Caixeiro Viajante;</a:t>
            </a:r>
            <a:br>
              <a:rPr lang="pt-BR" sz="1600"/>
            </a:br>
            <a:br>
              <a:rPr lang="pt-BR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Algoritmos Gulosos e de Força Bruta;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Outras problemas clássicos.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Contextualização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Contextualização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58" name="Google Shape;158;p17"/>
          <p:cNvSpPr txBox="1"/>
          <p:nvPr/>
        </p:nvSpPr>
        <p:spPr>
          <a:xfrm>
            <a:off x="1128850" y="1166750"/>
            <a:ext cx="3904500" cy="3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 objetivo desta aula é apresentar as abordagens de algoritmos gulosos e de força bruta;</a:t>
            </a:r>
            <a:b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Veremos como essas técnicas podem ser aplicadas para resolver um problema clássico: o Problema do Caixeiro Viajante e o Problema da Mochila. </a:t>
            </a:r>
            <a:b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pt-BR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Serão abordadas as vantagens e limitações de cada abordagem e discutidos exemplos práticos de aplicação.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4350" y="1102000"/>
            <a:ext cx="3508101" cy="350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Contextualização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65" name="Google Shape;165;p18"/>
          <p:cNvSpPr txBox="1"/>
          <p:nvPr/>
        </p:nvSpPr>
        <p:spPr>
          <a:xfrm>
            <a:off x="1128850" y="1166750"/>
            <a:ext cx="7207500" cy="3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pt-BR" sz="985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Os algoritmos gulosos e de força bruta são técnicas fundamentais para resolver problemas de otimização e busca.</a:t>
            </a:r>
            <a:endParaRPr sz="712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1225" y="1864475"/>
            <a:ext cx="6217699" cy="306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Contextualização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72" name="Google Shape;172;p19"/>
          <p:cNvSpPr txBox="1"/>
          <p:nvPr/>
        </p:nvSpPr>
        <p:spPr>
          <a:xfrm>
            <a:off x="1128850" y="1166750"/>
            <a:ext cx="7715700" cy="3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pt-BR" sz="985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Algoritmos Gulosos: São algoritmos que fazem escolhas locais ótimas na esperança de que essas escolhas levarão a uma solução global ótima. Eles tomam a melhor decisão possível em cada passo, sem revisitar escolhas anteriores. Essa abordagem é eficiente, mas nem sempre garante a solução ótima global.</a:t>
            </a:r>
            <a:endParaRPr sz="712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425" y="1934300"/>
            <a:ext cx="7190975" cy="289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Contextualização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79" name="Google Shape;179;p20"/>
          <p:cNvSpPr txBox="1"/>
          <p:nvPr/>
        </p:nvSpPr>
        <p:spPr>
          <a:xfrm>
            <a:off x="1128850" y="1166750"/>
            <a:ext cx="7697700" cy="3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pt-BR" sz="985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Algoritmos de Força Bruta: São métodos exaustivos que testam todas as possibilidades de solução até encontrar a melhor. Embora garantam encontrar a solução ótima, sua eficiência é geralmente muito baixa, especialmente para problemas grandes, pois a complexidade aumenta exponencialmente.</a:t>
            </a:r>
            <a:endParaRPr sz="712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425" y="1934300"/>
            <a:ext cx="7190975" cy="289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1297500" y="416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Contextualização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86" name="Google Shape;186;p21"/>
          <p:cNvSpPr txBox="1"/>
          <p:nvPr/>
        </p:nvSpPr>
        <p:spPr>
          <a:xfrm>
            <a:off x="1128850" y="1471550"/>
            <a:ext cx="3904500" cy="21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63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Ambos os tipos de algoritmos são frequentemente usados em problemas clássicos de otimização, como o Problema do Caixeiro Viajante.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750" y="873400"/>
            <a:ext cx="3805849" cy="3456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 do Caixeiro Viajante Resolvido por Algoritmo Guloso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